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Gobikayasi/au810021239020/blob/main/Gobika_au810021239020.ipynb"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rPr>
              <a:t>Gobika</a:t>
            </a:r>
            <a:r>
              <a:rPr lang="en-US" sz="2000" b="1" dirty="0">
                <a:solidFill>
                  <a:srgbClr val="2F5496"/>
                </a:solidFill>
              </a:rPr>
              <a:t> P</a:t>
            </a:r>
            <a:r>
              <a:rPr lang="en-US" sz="2000" b="1" dirty="0">
                <a:solidFill>
                  <a:srgbClr val="2F5496"/>
                </a:solidFill>
                <a:latin typeface="Arial"/>
                <a:ea typeface="Arial"/>
                <a:cs typeface="Arial"/>
                <a:sym typeface="Arial"/>
              </a:rPr>
              <a:t> – AU810021239020</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2000" dirty="0">
                <a:hlinkClick r:id="rId3"/>
              </a:rPr>
              <a:t>https://github.com/Gobikayasi/au810021239020/blob/main/Gobika_au810021239020.ipynb</a:t>
            </a:r>
            <a:endParaRPr lang="en-US" sz="2000" dirty="0">
              <a:latin typeface="Arial"/>
              <a:cs typeface="Arial"/>
              <a:sym typeface="Arial"/>
            </a:endParaRPr>
          </a:p>
          <a:p>
            <a:pPr marL="0" lvl="0" indent="0" algn="ctr" rtl="0">
              <a:lnSpc>
                <a:spcPct val="90000"/>
              </a:lnSpc>
              <a:spcBef>
                <a:spcPts val="0"/>
              </a:spcBef>
              <a:spcAft>
                <a:spcPts val="0"/>
              </a:spcAft>
              <a:buClr>
                <a:schemeClr val="dk1"/>
              </a:buClr>
              <a:buSzPts val="2600"/>
              <a:buNone/>
            </a:pP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au810021239020_Gobika_au810021239020.ipynb at main · Gobikayasi_au810021239020 - Google Chrome 2024-04-24 19-25-36 (1)">
            <a:hlinkClick r:id="" action="ppaction://media"/>
            <a:extLst>
              <a:ext uri="{FF2B5EF4-FFF2-40B4-BE49-F238E27FC236}">
                <a16:creationId xmlns:a16="http://schemas.microsoft.com/office/drawing/2014/main" id="{78E32017-A613-089D-D1D2-00868383220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34726" y="1498190"/>
            <a:ext cx="8432608" cy="44798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9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570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Abirami Thavaselvan</dc:creator>
  <cp:lastModifiedBy>Abirami Thavaselvan</cp:lastModifiedBy>
  <cp:revision>3</cp:revision>
  <dcterms:modified xsi:type="dcterms:W3CDTF">2024-04-24T14:09:09Z</dcterms:modified>
</cp:coreProperties>
</file>